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70" r:id="rId4"/>
    <p:sldId id="271" r:id="rId5"/>
    <p:sldId id="272" r:id="rId6"/>
    <p:sldId id="275" r:id="rId7"/>
    <p:sldId id="286" r:id="rId8"/>
    <p:sldId id="294" r:id="rId9"/>
    <p:sldId id="292" r:id="rId10"/>
    <p:sldId id="293" r:id="rId11"/>
    <p:sldId id="295" r:id="rId12"/>
    <p:sldId id="282" r:id="rId13"/>
    <p:sldId id="289" r:id="rId14"/>
    <p:sldId id="291" r:id="rId15"/>
    <p:sldId id="296" r:id="rId16"/>
    <p:sldId id="269" r:id="rId17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o-RO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7631"/>
            <a:ext cx="9168642" cy="306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91" y="0"/>
            <a:ext cx="2771574" cy="3817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39640" y="332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Zene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0" y="1772816"/>
            <a:ext cx="9144000" cy="5085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</a:t>
            </a: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Lengyel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Emese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Debreceni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Teszler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Szabo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) Maria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Monica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spcBef>
                <a:spcPts val="641"/>
              </a:spcBef>
            </a:pPr>
            <a:r>
              <a:rPr lang="hu-HU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Tanszéki dicséret:</a:t>
            </a:r>
          </a:p>
          <a:p>
            <a:pPr algn="ctr"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Ömböli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Péter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Bakos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Róbert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b="1" spc="-1" dirty="0" smtClean="0">
              <a:solidFill>
                <a:srgbClr val="59C054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7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79512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 BA 1. </a:t>
            </a:r>
            <a:r>
              <a:rPr lang="ro-RO" sz="40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80" y="1844824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Hunyadi (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Csokmai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) Irén Imola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Oláh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Mirjám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helyezett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 </a:t>
            </a:r>
          </a:p>
          <a:p>
            <a:pPr algn="ctr"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Szücs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Olivia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Horvath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Yvette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</a:p>
          <a:p>
            <a:pPr algn="ctr">
              <a:spcBef>
                <a:spcPts val="720"/>
              </a:spcBef>
            </a:pP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81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79512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 BA </a:t>
            </a:r>
            <a:r>
              <a:rPr lang="hu-HU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2</a:t>
            </a: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r>
              <a:rPr lang="ro-RO" sz="40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80" y="1844824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Rancz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Tamás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Sapientia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Erdélyi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Magyar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Tudományegyetem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Székely Johanna,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Imets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Dorottya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Sapientia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Erdélyi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Magyar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Tudományegyetem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Kiss Barbara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Károli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Gáspár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Református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900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79512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 MA </a:t>
            </a:r>
            <a:r>
              <a:rPr lang="hu-HU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1</a:t>
            </a: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r>
              <a:rPr lang="ro-RO" sz="40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461" y="1196752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Vadász Márton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Fekete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Ecaterina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Tiponut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Tibor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Helyezett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Szabó Katalin-Emese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PKE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Humántudományi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Tanszék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elismerése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 </a:t>
            </a:r>
            <a:endParaRPr lang="ro-RO" sz="2800" b="1" spc="-1" dirty="0">
              <a:solidFill>
                <a:srgbClr val="00B050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720"/>
              </a:spcBef>
            </a:pP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Ruparcsis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Judit Csilla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18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79512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Társadalomtudomány MA </a:t>
            </a:r>
            <a:r>
              <a:rPr lang="hu-HU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2</a:t>
            </a:r>
            <a:r>
              <a:rPr lang="hu-HU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r>
              <a:rPr lang="ro-RO" sz="40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963" y="1865919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Éliás János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: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Lengyel Emese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Helyezett</a:t>
            </a:r>
            <a:r>
              <a:rPr lang="ro-RO" sz="2800" b="1" spc="-1" dirty="0" smtClean="0">
                <a:solidFill>
                  <a:srgbClr val="5AC65F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hu-HU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Barna Anita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Debreceni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0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95536" y="404664"/>
            <a:ext cx="8228520" cy="572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o-RO" sz="6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Gratulálunk</a:t>
            </a:r>
            <a:r>
              <a:rPr lang="ro-RO" sz="6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és</a:t>
            </a:r>
            <a:endParaRPr lang="ro-RO" sz="6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o-RO" sz="6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jövőre</a:t>
            </a:r>
            <a:r>
              <a:rPr lang="ro-RO" sz="6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o-RO" sz="6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találkozzunk</a:t>
            </a:r>
            <a:r>
              <a:rPr lang="ro-RO" sz="6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ro-RO" sz="6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hu-HU" sz="6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ro-RO" sz="6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ro-RO" sz="6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PTDK-n</a:t>
            </a:r>
            <a:r>
              <a:rPr lang="ro-RO" sz="6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!</a:t>
            </a:r>
            <a:endParaRPr lang="ro-RO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o-RO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o-RO" sz="7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Picture 117"/>
          <p:cNvPicPr/>
          <p:nvPr/>
        </p:nvPicPr>
        <p:blipFill>
          <a:blip r:embed="rId2" cstate="print"/>
          <a:srcRect b="40729"/>
          <a:stretch/>
        </p:blipFill>
        <p:spPr>
          <a:xfrm>
            <a:off x="3304695" y="3933056"/>
            <a:ext cx="2830320" cy="230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5640" y="42300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Angol nyelv és irodalom </a:t>
            </a:r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817280"/>
            <a:ext cx="8685720" cy="50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Székely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Tímea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Sapientia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Erdélyi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Magyar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Tudományegyetem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Marton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Tímea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Tanszéki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Méltatás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(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Honorable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Mention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): </a:t>
            </a:r>
          </a:p>
          <a:p>
            <a:pPr algn="ctr">
              <a:spcBef>
                <a:spcPts val="641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Szász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Timea-Erika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641"/>
              </a:spcBef>
            </a:pPr>
            <a:endParaRPr lang="ro-RO" sz="2800" b="1" spc="-1" dirty="0" smtClean="0">
              <a:solidFill>
                <a:srgbClr val="59C054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641"/>
              </a:spcBef>
            </a:pP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 cstate="print"/>
          <a:stretch/>
        </p:blipFill>
        <p:spPr>
          <a:xfrm>
            <a:off x="7738200" y="11664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39640" y="332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Gazdaságtudomány</a:t>
            </a:r>
            <a:r>
              <a:rPr lang="en-US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1.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0" y="2060848"/>
            <a:ext cx="9144000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Farkas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Csilla-Brigitta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Boros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Krisztina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Badon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David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Kincses Ibolya-Izabella,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Joca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Marton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39640" y="332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Gazdaságtudomány</a:t>
            </a:r>
            <a:r>
              <a:rPr lang="en-US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2.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19366" y="2492896"/>
            <a:ext cx="9144000" cy="3816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: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Pásztó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Vivien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Selye János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elyezett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:</a:t>
            </a:r>
          </a:p>
          <a:p>
            <a:pPr algn="ctr">
              <a:spcBef>
                <a:spcPts val="641"/>
              </a:spcBef>
            </a:pPr>
            <a:r>
              <a:rPr lang="hu-HU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Félegyházi</a:t>
            </a:r>
            <a:r>
              <a:rPr lang="hu-HU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Bettina,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b="1" spc="-1" dirty="0" smtClean="0">
              <a:solidFill>
                <a:srgbClr val="59C054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51520" y="260648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Képzőművészet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280078" y="1484784"/>
            <a:ext cx="8685720" cy="4824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Ravasz Antónia, Bencsik Anna Réka,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Fazakas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Orsolya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</a:t>
            </a: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helyezett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Király Kata, Nagy Hermina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Judith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Solymosi Ákos,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Takacs-Üveges</a:t>
            </a:r>
            <a:r>
              <a:rPr lang="hu-HU" sz="28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u-HU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Christofer-Dominik</a:t>
            </a:r>
            <a:r>
              <a:rPr lang="ro-RO" sz="2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720"/>
              </a:spcBef>
            </a:pPr>
            <a:endParaRPr lang="ro-RO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22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20040" y="323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o-RO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Magyar nyelv és irodalom</a:t>
            </a:r>
            <a:r>
              <a:t/>
            </a:r>
            <a:br/>
            <a:endParaRPr lang="ro-RO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0" y="1744200"/>
            <a:ext cx="9142920" cy="4709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trike="noStrike" spc="-1" dirty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Prém</a:t>
            </a:r>
            <a:r>
              <a:rPr lang="ro-RO" sz="2800" b="1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Mónika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trike="noStrike" spc="-1" dirty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229719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Mátéffy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Sára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</a:t>
            </a:r>
            <a:r>
              <a:rPr lang="ro-RO" sz="2800" b="1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elyezett</a:t>
            </a:r>
            <a:r>
              <a:rPr lang="ro-RO" sz="2800" b="1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 </a:t>
            </a: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Szabó Krisztina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err="1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Dicséret</a:t>
            </a:r>
            <a:r>
              <a:rPr lang="ro-RO" sz="2800" b="1" spc="-1" dirty="0" smtClean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>
                <a:solidFill>
                  <a:srgbClr val="229719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 </a:t>
            </a: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Erni-Szakacs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Szilárd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ro-RO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2" cstate="print"/>
          <a:stretch/>
        </p:blipFill>
        <p:spPr>
          <a:xfrm>
            <a:off x="7882200" y="4464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48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79512" y="330302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Német nyelv és irodalom</a:t>
            </a:r>
            <a:r>
              <a:rPr lang="en-US" sz="4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0" y="2132856"/>
            <a:ext cx="9144000" cy="5085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Steinbinder</a:t>
            </a:r>
            <a:r>
              <a:rPr lang="hu-HU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Gréta-Nóra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Betuker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Réka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1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ro-RO" sz="2800" b="1" u="sng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Budai Evelin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2800" b="0" strike="noStrike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  <a:ea typeface="DejaVu Sans"/>
            </a:endParaRPr>
          </a:p>
          <a:p>
            <a:pPr algn="ctr">
              <a:spcBef>
                <a:spcPts val="641"/>
              </a:spcBef>
            </a:pPr>
            <a:endParaRPr lang="ro-RO" sz="3200" b="1" spc="-1" dirty="0" smtClean="0">
              <a:solidFill>
                <a:srgbClr val="59C054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D0D0D"/>
              </a:solidFill>
              <a:uFill>
                <a:solidFill>
                  <a:srgbClr val="FFFFFF"/>
                </a:solidFill>
              </a:uFill>
              <a:latin typeface="Cambria"/>
            </a:endParaRPr>
          </a:p>
          <a:p>
            <a:pPr algn="ctr">
              <a:spcBef>
                <a:spcPts val="641"/>
              </a:spcBef>
            </a:pPr>
            <a:endParaRPr lang="ro-RO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ro-RO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36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67640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Neveléstudomány</a:t>
            </a:r>
            <a:r>
              <a:rPr lang="hu-H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hu-H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1.</a:t>
            </a:r>
            <a:r>
              <a:rPr lang="ro-RO" sz="44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80" y="1844824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Horváth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Hanna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Semmelweis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Morvai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Violetta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Magyar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Agrár-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Élettudományi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elyezett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Haga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Orsolya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Semmelweis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Dicséret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Preisendörfer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Tímea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Pécsi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Tudományegyetem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67640" y="1976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o-RO" sz="4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Neveléstudomány</a:t>
            </a:r>
            <a:r>
              <a:rPr lang="hu-H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2</a:t>
            </a:r>
            <a:r>
              <a:rPr lang="hu-H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</a:t>
            </a:r>
            <a:r>
              <a:rPr lang="ro-RO" sz="44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endParaRPr lang="ro-RO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080" y="1844824"/>
            <a:ext cx="9142920" cy="50131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Janecskó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Liliána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Lenke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Debreceni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trike="noStrike" spc="-1" dirty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II.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H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elyezett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1" strike="noStrike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OTDK-jelölés</a:t>
            </a:r>
            <a:r>
              <a:rPr lang="ro-RO" sz="2800" b="1" strike="noStrike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: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Back </a:t>
            </a: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Annamária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,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Partiumi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Keresztény</a:t>
            </a:r>
            <a:r>
              <a:rPr lang="ro-RO" sz="28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 </a:t>
            </a:r>
            <a:r>
              <a:rPr lang="ro-RO" sz="28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Egyetem</a:t>
            </a:r>
            <a:endParaRPr lang="ro-RO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III. </a:t>
            </a:r>
            <a:r>
              <a:rPr lang="ro-RO" sz="2800" b="1" spc="-1" dirty="0" err="1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h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elyezett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Soós Evelin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Pécsi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Tudományegyetem</a:t>
            </a:r>
            <a:endParaRPr lang="ro-RO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Dicséret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és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b="1" spc="-1" dirty="0" err="1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OTDK-jelölés</a:t>
            </a:r>
            <a:r>
              <a:rPr lang="ro-RO" sz="2800" b="1" spc="-1" dirty="0" smtClean="0">
                <a:solidFill>
                  <a:srgbClr val="59C054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: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spcBef>
                <a:spcPts val="720"/>
              </a:spcBef>
            </a:pPr>
            <a:r>
              <a:rPr lang="ro-RO" sz="2800" b="1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Koncsárd</a:t>
            </a:r>
            <a:r>
              <a:rPr lang="ro-RO" sz="28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Anna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,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Partiumi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Keresztény</a:t>
            </a:r>
            <a:r>
              <a:rPr lang="ro-RO" sz="28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 </a:t>
            </a:r>
            <a:r>
              <a:rPr lang="ro-RO" sz="28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mbria"/>
              </a:rPr>
              <a:t>Egyetem</a:t>
            </a:r>
            <a:endParaRPr lang="ro-RO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ro-RO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4" name="Picture 2"/>
          <p:cNvPicPr/>
          <p:nvPr/>
        </p:nvPicPr>
        <p:blipFill>
          <a:blip r:embed="rId2" cstate="print"/>
          <a:stretch/>
        </p:blipFill>
        <p:spPr>
          <a:xfrm>
            <a:off x="7666200" y="144000"/>
            <a:ext cx="1297080" cy="1699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9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545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</dc:creator>
  <cp:lastModifiedBy>Dell</cp:lastModifiedBy>
  <cp:revision>142</cp:revision>
  <dcterms:created xsi:type="dcterms:W3CDTF">2015-05-05T18:19:56Z</dcterms:created>
  <dcterms:modified xsi:type="dcterms:W3CDTF">2021-05-12T04:38:33Z</dcterms:modified>
  <dc:language>ro-RO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